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D19BB3-3FF0-4641-B4E4-D7789786EE0D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082674-6BBD-48CB-B1D8-71702E1331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MYSELF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SNS Institutions, Coimba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351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ns In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91"/>
            <a:ext cx="1981200" cy="13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9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85" y="2743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77" y="-5862"/>
            <a:ext cx="6096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SNS Institutions, Coimba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30" y="-35169"/>
            <a:ext cx="1559169" cy="15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ns Instit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91"/>
            <a:ext cx="1451175" cy="9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NS Institutions, Coimba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77" y="-35169"/>
            <a:ext cx="1559169" cy="15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2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67800" cy="68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ns Instit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91"/>
            <a:ext cx="1981200" cy="13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NS Institutions, Coimba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77" y="-35169"/>
            <a:ext cx="1559169" cy="155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7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3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Apex</vt:lpstr>
      <vt:lpstr>ABOUT 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2023-06-23T13:27:08Z</dcterms:created>
  <dcterms:modified xsi:type="dcterms:W3CDTF">2023-06-23T14:01:19Z</dcterms:modified>
</cp:coreProperties>
</file>